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264" r:id="rId5"/>
    <p:sldId id="258" r:id="rId6"/>
    <p:sldId id="265" r:id="rId7"/>
    <p:sldId id="285" r:id="rId8"/>
    <p:sldId id="286" r:id="rId9"/>
    <p:sldId id="263" r:id="rId10"/>
    <p:sldId id="267" r:id="rId11"/>
    <p:sldId id="287" r:id="rId12"/>
    <p:sldId id="266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3B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39" autoAdjust="0"/>
    <p:restoredTop sz="94629" autoAdjust="0"/>
  </p:normalViewPr>
  <p:slideViewPr>
    <p:cSldViewPr>
      <p:cViewPr varScale="1">
        <p:scale>
          <a:sx n="81" d="100"/>
          <a:sy n="81" d="100"/>
        </p:scale>
        <p:origin x="811" y="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42B86-53D4-4F09-8434-4F0986E46D12}" type="datetimeFigureOut">
              <a:rPr lang="de-CH" smtClean="0"/>
              <a:t>16.05.2022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C08E5-CCF5-44E7-BB83-5ECBB7A0812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18702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79376" y="1426999"/>
            <a:ext cx="8496000" cy="2862322"/>
          </a:xfrm>
          <a:noFill/>
        </p:spPr>
        <p:txBody>
          <a:bodyPr lIns="180000">
            <a:spAutoFit/>
          </a:bodyPr>
          <a:lstStyle>
            <a:lvl1pPr>
              <a:defRPr sz="6000" b="1" cap="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79376" y="6237312"/>
            <a:ext cx="8496000" cy="370800"/>
          </a:xfrm>
        </p:spPr>
        <p:txBody>
          <a:bodyPr lIns="180000">
            <a:normAutofit/>
          </a:bodyPr>
          <a:lstStyle>
            <a:lvl1pPr marL="0" indent="0" algn="l">
              <a:buNone/>
              <a:defRPr sz="1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Datum/Autor</a:t>
            </a:r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CE71CD45-CB36-4700-983B-9EF404EBD15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376" y="4581128"/>
            <a:ext cx="8496000" cy="430887"/>
          </a:xfrm>
          <a:noFill/>
        </p:spPr>
        <p:txBody>
          <a:bodyPr lIns="180000">
            <a:spAutoFit/>
          </a:bodyPr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 dirty="0"/>
              <a:t>Untertitel</a:t>
            </a:r>
          </a:p>
        </p:txBody>
      </p:sp>
      <p:pic>
        <p:nvPicPr>
          <p:cNvPr id="8" name="Grafik 7" descr="Ein Bild, das Text enthält.&#10;&#10;Automatisch generierte Beschreibung">
            <a:extLst>
              <a:ext uri="{FF2B5EF4-FFF2-40B4-BE49-F238E27FC236}">
                <a16:creationId xmlns:a16="http://schemas.microsoft.com/office/drawing/2014/main" id="{0C669A02-BB88-4451-8C9E-5EBFD3391A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081" y="311314"/>
            <a:ext cx="1350000" cy="841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5907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2">
          <p15:clr>
            <a:srgbClr val="FBAE40"/>
          </p15:clr>
        </p15:guide>
        <p15:guide id="2" orient="horz" pos="98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918E1786-BB5C-4A3C-A683-4A1DCCA12C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Datumsplatzhalter 3">
            <a:extLst>
              <a:ext uri="{FF2B5EF4-FFF2-40B4-BE49-F238E27FC236}">
                <a16:creationId xmlns:a16="http://schemas.microsoft.com/office/drawing/2014/main" id="{18AF7FD4-EEBC-4EC8-999C-55A9965774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E5BF9-2F78-4758-AC07-E4BBFDCD8392}" type="datetime1">
              <a:rPr lang="de-DE" smtClean="0"/>
              <a:t>16.05.2022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77902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918E1786-BB5C-4A3C-A683-4A1DCCA12C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Datumsplatzhalter 3">
            <a:extLst>
              <a:ext uri="{FF2B5EF4-FFF2-40B4-BE49-F238E27FC236}">
                <a16:creationId xmlns:a16="http://schemas.microsoft.com/office/drawing/2014/main" id="{18AF7FD4-EEBC-4EC8-999C-55A9965774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5332F-F03D-4BEF-A2C3-BA80AFCB59BD}" type="datetime1">
              <a:rPr lang="de-DE" smtClean="0"/>
              <a:t>16.05.2022</a:t>
            </a:fld>
            <a:endParaRPr lang="de-CH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880E9957-F957-47F0-BA8B-E7B2FD6AD2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721094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918E1786-BB5C-4A3C-A683-4A1DCCA12C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Datumsplatzhalter 3">
            <a:extLst>
              <a:ext uri="{FF2B5EF4-FFF2-40B4-BE49-F238E27FC236}">
                <a16:creationId xmlns:a16="http://schemas.microsoft.com/office/drawing/2014/main" id="{18AF7FD4-EEBC-4EC8-999C-55A9965774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C7927-0360-4DD7-B500-9C3D7787E5F8}" type="datetime1">
              <a:rPr lang="de-DE" smtClean="0"/>
              <a:t>16.05.2022</a:t>
            </a:fld>
            <a:endParaRPr lang="de-CH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880E9957-F957-47F0-BA8B-E7B2FD6AD2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" y="1600201"/>
            <a:ext cx="5414963" cy="4525963"/>
          </a:xfrm>
        </p:spPr>
        <p:txBody>
          <a:bodyPr/>
          <a:lstStyle/>
          <a:p>
            <a:endParaRPr lang="de-CH"/>
          </a:p>
        </p:txBody>
      </p:sp>
      <p:sp>
        <p:nvSpPr>
          <p:cNvPr id="7" name="Bildplatzhalter 3">
            <a:extLst>
              <a:ext uri="{FF2B5EF4-FFF2-40B4-BE49-F238E27FC236}">
                <a16:creationId xmlns:a16="http://schemas.microsoft.com/office/drawing/2014/main" id="{C696F904-94F5-4644-BE42-ED20D7C8469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7" y="1602658"/>
            <a:ext cx="5434361" cy="4525963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219107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95">
          <p15:clr>
            <a:srgbClr val="FBAE40"/>
          </p15:clr>
        </p15:guide>
        <p15:guide id="2" pos="3885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918E1786-BB5C-4A3C-A683-4A1DCCA12C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Datumsplatzhalter 3">
            <a:extLst>
              <a:ext uri="{FF2B5EF4-FFF2-40B4-BE49-F238E27FC236}">
                <a16:creationId xmlns:a16="http://schemas.microsoft.com/office/drawing/2014/main" id="{18AF7FD4-EEBC-4EC8-999C-55A9965774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DDC2F-E2E2-4FDA-B86B-52C5BBB7B196}" type="datetime1">
              <a:rPr lang="de-DE" smtClean="0"/>
              <a:t>16.05.2022</a:t>
            </a:fld>
            <a:endParaRPr lang="de-CH" dirty="0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880E9957-F957-47F0-BA8B-E7B2FD6AD2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" y="1600202"/>
            <a:ext cx="5414963" cy="2189162"/>
          </a:xfrm>
        </p:spPr>
        <p:txBody>
          <a:bodyPr/>
          <a:lstStyle/>
          <a:p>
            <a:endParaRPr lang="de-CH"/>
          </a:p>
        </p:txBody>
      </p:sp>
      <p:sp>
        <p:nvSpPr>
          <p:cNvPr id="7" name="Bildplatzhalter 3">
            <a:extLst>
              <a:ext uri="{FF2B5EF4-FFF2-40B4-BE49-F238E27FC236}">
                <a16:creationId xmlns:a16="http://schemas.microsoft.com/office/drawing/2014/main" id="{C696F904-94F5-4644-BE42-ED20D7C8469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7" y="1602658"/>
            <a:ext cx="5434361" cy="2186705"/>
          </a:xfrm>
        </p:spPr>
        <p:txBody>
          <a:bodyPr/>
          <a:lstStyle/>
          <a:p>
            <a:endParaRPr lang="de-CH"/>
          </a:p>
        </p:txBody>
      </p:sp>
      <p:sp>
        <p:nvSpPr>
          <p:cNvPr id="9" name="Bildplatzhalter 3">
            <a:extLst>
              <a:ext uri="{FF2B5EF4-FFF2-40B4-BE49-F238E27FC236}">
                <a16:creationId xmlns:a16="http://schemas.microsoft.com/office/drawing/2014/main" id="{246876CD-DC18-4AEF-B6BA-AE0EAC56A43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" y="3933825"/>
            <a:ext cx="5414963" cy="2194796"/>
          </a:xfrm>
        </p:spPr>
        <p:txBody>
          <a:bodyPr/>
          <a:lstStyle/>
          <a:p>
            <a:endParaRPr lang="de-CH"/>
          </a:p>
        </p:txBody>
      </p:sp>
      <p:sp>
        <p:nvSpPr>
          <p:cNvPr id="12" name="Bildplatzhalter 3">
            <a:extLst>
              <a:ext uri="{FF2B5EF4-FFF2-40B4-BE49-F238E27FC236}">
                <a16:creationId xmlns:a16="http://schemas.microsoft.com/office/drawing/2014/main" id="{F234F7E9-0092-4959-B9C4-B7DA50CF893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86835" y="3933825"/>
            <a:ext cx="5414963" cy="2194796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33036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95">
          <p15:clr>
            <a:srgbClr val="FBAE40"/>
          </p15:clr>
        </p15:guide>
        <p15:guide id="2" pos="3885">
          <p15:clr>
            <a:srgbClr val="FBAE40"/>
          </p15:clr>
        </p15:guide>
        <p15:guide id="3" orient="horz" pos="2478">
          <p15:clr>
            <a:srgbClr val="FBAE40"/>
          </p15:clr>
        </p15:guide>
        <p15:guide id="4" orient="horz" pos="238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z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D89ACD-785F-43C4-A8F5-A78C4ABC9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01F8AA0-2A51-409E-B8DA-9B8FE502E0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76542E-5048-401F-95BE-7571B9C63BB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D949C324-6FDF-4BD8-8FE6-EB0088095F46}" type="datetime1">
              <a:rPr lang="de-DE" smtClean="0"/>
              <a:t>16.05.2022</a:t>
            </a:fld>
            <a:endParaRPr lang="de-CH" dirty="0"/>
          </a:p>
        </p:txBody>
      </p:sp>
      <p:sp>
        <p:nvSpPr>
          <p:cNvPr id="6" name="Pfeil: nach rechts 5">
            <a:extLst>
              <a:ext uri="{FF2B5EF4-FFF2-40B4-BE49-F238E27FC236}">
                <a16:creationId xmlns:a16="http://schemas.microsoft.com/office/drawing/2014/main" id="{B3AD0027-6523-4846-B63E-5F61BB2B71C2}"/>
              </a:ext>
            </a:extLst>
          </p:cNvPr>
          <p:cNvSpPr/>
          <p:nvPr userDrawn="1"/>
        </p:nvSpPr>
        <p:spPr>
          <a:xfrm>
            <a:off x="609600" y="3177586"/>
            <a:ext cx="10972800" cy="502827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1" name="Textplatzhalter 7">
            <a:extLst>
              <a:ext uri="{FF2B5EF4-FFF2-40B4-BE49-F238E27FC236}">
                <a16:creationId xmlns:a16="http://schemas.microsoft.com/office/drawing/2014/main" id="{B0FEE899-84F9-4059-8E02-3CD7FB9135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612716" y="3687884"/>
            <a:ext cx="2664296" cy="973137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de-DE" dirty="0"/>
              <a:t>5. Mastertextformat bearbeite</a:t>
            </a:r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5CC0E5DE-4280-4001-BBAA-D87A9690303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821252" y="2195879"/>
            <a:ext cx="2664296" cy="973137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de-DE" dirty="0"/>
              <a:t>4. Mastertextformat bearbeite</a:t>
            </a:r>
          </a:p>
        </p:txBody>
      </p:sp>
      <p:sp>
        <p:nvSpPr>
          <p:cNvPr id="14" name="Textplatzhalter 7">
            <a:extLst>
              <a:ext uri="{FF2B5EF4-FFF2-40B4-BE49-F238E27FC236}">
                <a16:creationId xmlns:a16="http://schemas.microsoft.com/office/drawing/2014/main" id="{986E3A9A-2CC3-4B5F-9BF7-CE31C3A36C1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63852" y="3687884"/>
            <a:ext cx="2664296" cy="973137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de-DE" dirty="0"/>
              <a:t>3. Mastertextformat bearbeite</a:t>
            </a:r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F52032F3-E409-4615-A85A-70CD3ECFC6A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06452" y="2206552"/>
            <a:ext cx="2664296" cy="973137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de-DE" dirty="0"/>
              <a:t>2. Mastertextformat bearbeite</a:t>
            </a:r>
          </a:p>
        </p:txBody>
      </p:sp>
      <p:sp>
        <p:nvSpPr>
          <p:cNvPr id="16" name="Textplatzhalter 7">
            <a:extLst>
              <a:ext uri="{FF2B5EF4-FFF2-40B4-BE49-F238E27FC236}">
                <a16:creationId xmlns:a16="http://schemas.microsoft.com/office/drawing/2014/main" id="{B151FACD-0EB6-42C3-BB2E-18A646C4B2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687884"/>
            <a:ext cx="2664296" cy="973137"/>
          </a:xfrm>
        </p:spPr>
        <p:txBody>
          <a:bodyPr>
            <a:noAutofit/>
          </a:bodyPr>
          <a:lstStyle>
            <a:lvl1pPr marL="0" indent="0">
              <a:buFont typeface="+mj-lt"/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de-DE" dirty="0"/>
              <a:t>1. Mastertextformat bearbeite</a:t>
            </a:r>
          </a:p>
        </p:txBody>
      </p:sp>
    </p:spTree>
    <p:extLst>
      <p:ext uri="{BB962C8B-B14F-4D97-AF65-F5344CB8AC3E}">
        <p14:creationId xmlns:p14="http://schemas.microsoft.com/office/powerpoint/2010/main" val="431320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10972800" cy="4525963"/>
          </a:xfrm>
        </p:spPr>
        <p:txBody>
          <a:bodyPr>
            <a:normAutofit/>
          </a:bodyPr>
          <a:lstStyle>
            <a:lvl1pPr marL="342900" indent="-342900">
              <a:buFont typeface="Wingdings" panose="05000000000000000000" pitchFamily="2" charset="2"/>
              <a:buChar char="ü"/>
              <a:defRPr sz="2200"/>
            </a:lvl1pPr>
            <a:lvl2pPr marL="742950" indent="-285750">
              <a:buFont typeface="Arial" panose="020B0604020202020204" pitchFamily="34" charset="0"/>
              <a:buChar char="•"/>
              <a:defRPr sz="2200" b="0"/>
            </a:lvl2pPr>
            <a:lvl3pPr marL="1143000" indent="-228600">
              <a:buFont typeface="Arial" pitchFamily="34" charset="0"/>
              <a:buChar char="•"/>
              <a:defRPr sz="2200" b="0"/>
            </a:lvl3pPr>
            <a:lvl4pPr marL="1714500" indent="-342900">
              <a:buFont typeface="Arial" panose="020B0604020202020204" pitchFamily="34" charset="0"/>
              <a:buChar char="•"/>
              <a:defRPr sz="2000" b="0"/>
            </a:lvl4pPr>
            <a:lvl5pPr marL="2057400" indent="-228600">
              <a:buFont typeface="Arial" panose="020B0604020202020204" pitchFamily="34" charset="0"/>
              <a:buChar char="•"/>
              <a:defRPr sz="2000" b="0"/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2" name="Foliennummernplatzhalter 5">
            <a:extLst>
              <a:ext uri="{FF2B5EF4-FFF2-40B4-BE49-F238E27FC236}">
                <a16:creationId xmlns:a16="http://schemas.microsoft.com/office/drawing/2014/main" id="{40AEA64F-5811-4F7E-8F1C-DC04B8276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Datumsplatzhalter 3">
            <a:extLst>
              <a:ext uri="{FF2B5EF4-FFF2-40B4-BE49-F238E27FC236}">
                <a16:creationId xmlns:a16="http://schemas.microsoft.com/office/drawing/2014/main" id="{950DE6A6-1960-4FF2-B0AF-D32011C42E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5A34-BBC4-44B9-BBB9-1AC9071BBCED}" type="datetime1">
              <a:rPr lang="de-DE" smtClean="0"/>
              <a:t>16.05.2022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596723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745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078A0B-7CB6-4FA1-BE89-D9187E917E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2C186FEC-8474-40BA-AE42-59F5183D56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4DBC9-F5F8-46E5-8D07-9D991DA64C1F}" type="datetime1">
              <a:rPr lang="de-DE" smtClean="0"/>
              <a:t>16.05.2022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68795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numCol="1" spcCol="0">
            <a:norm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10972800" cy="4525963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 marL="742950" indent="-285750">
              <a:buFont typeface="Arial" panose="020B0604020202020204" pitchFamily="34" charset="0"/>
              <a:buChar char="•"/>
              <a:defRPr sz="2200" b="0"/>
            </a:lvl2pPr>
            <a:lvl3pPr marL="1143000" indent="-228600">
              <a:buFont typeface="Arial" pitchFamily="34" charset="0"/>
              <a:buChar char="•"/>
              <a:defRPr sz="2200" b="0"/>
            </a:lvl3pPr>
            <a:lvl4pPr marL="1714500" indent="-342900">
              <a:buFont typeface="Arial" panose="020B0604020202020204" pitchFamily="34" charset="0"/>
              <a:buChar char="•"/>
              <a:defRPr sz="2000" b="0"/>
            </a:lvl4pPr>
            <a:lvl5pPr marL="2057400" indent="-228600">
              <a:buFont typeface="Arial" panose="020B0604020202020204" pitchFamily="34" charset="0"/>
              <a:buChar char="•"/>
              <a:defRPr sz="2000" b="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2" name="Foliennummernplatzhalter 5">
            <a:extLst>
              <a:ext uri="{FF2B5EF4-FFF2-40B4-BE49-F238E27FC236}">
                <a16:creationId xmlns:a16="http://schemas.microsoft.com/office/drawing/2014/main" id="{40AEA64F-5811-4F7E-8F1C-DC04B8276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Datumsplatzhalter 3">
            <a:extLst>
              <a:ext uri="{FF2B5EF4-FFF2-40B4-BE49-F238E27FC236}">
                <a16:creationId xmlns:a16="http://schemas.microsoft.com/office/drawing/2014/main" id="{950DE6A6-1960-4FF2-B0AF-D32011C42E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8A01C-D57C-4FA5-B0FC-CEDC1E32BBA5}" type="datetime1">
              <a:rPr lang="de-DE" smtClean="0"/>
              <a:t>16.05.2022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954133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74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5294379" cy="4525963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 marL="742950" indent="-285750">
              <a:buFont typeface="Arial" panose="020B0604020202020204" pitchFamily="34" charset="0"/>
              <a:buChar char="•"/>
              <a:defRPr sz="2200" b="0"/>
            </a:lvl2pPr>
            <a:lvl3pPr marL="1143000" indent="-228600">
              <a:buFont typeface="Arial" pitchFamily="34" charset="0"/>
              <a:buChar char="•"/>
              <a:defRPr sz="2200" b="0"/>
            </a:lvl3pPr>
            <a:lvl4pPr marL="1714500" indent="-342900">
              <a:buFont typeface="Arial" panose="020B0604020202020204" pitchFamily="34" charset="0"/>
              <a:buChar char="•"/>
              <a:defRPr sz="2000" b="0"/>
            </a:lvl4pPr>
            <a:lvl5pPr marL="2057400" indent="-228600">
              <a:buFont typeface="Arial" panose="020B0604020202020204" pitchFamily="34" charset="0"/>
              <a:buChar char="•"/>
              <a:defRPr sz="2000" b="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3" hasCustomPrompt="1"/>
          </p:nvPr>
        </p:nvSpPr>
        <p:spPr>
          <a:xfrm>
            <a:off x="6192011" y="1598246"/>
            <a:ext cx="5390389" cy="4525963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200"/>
            </a:lvl1pPr>
            <a:lvl2pPr marL="742950" indent="-285750">
              <a:buFont typeface="Arial" panose="020B0604020202020204" pitchFamily="34" charset="0"/>
              <a:buChar char="•"/>
              <a:defRPr sz="2200" b="0"/>
            </a:lvl2pPr>
            <a:lvl3pPr marL="1143000" indent="-228600">
              <a:buFont typeface="Arial" pitchFamily="34" charset="0"/>
              <a:buChar char="•"/>
              <a:defRPr sz="2200" b="0"/>
            </a:lvl3pPr>
            <a:lvl4pPr marL="1714500" indent="-342900">
              <a:buFont typeface="Arial" panose="020B0604020202020204" pitchFamily="34" charset="0"/>
              <a:buChar char="•"/>
              <a:defRPr sz="2000" b="0"/>
            </a:lvl4pPr>
            <a:lvl5pPr marL="2057400" indent="-228600">
              <a:buFont typeface="Arial" panose="020B0604020202020204" pitchFamily="34" charset="0"/>
              <a:buChar char="•"/>
              <a:defRPr sz="2000" b="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2" name="Foliennummernplatzhalter 5">
            <a:extLst>
              <a:ext uri="{FF2B5EF4-FFF2-40B4-BE49-F238E27FC236}">
                <a16:creationId xmlns:a16="http://schemas.microsoft.com/office/drawing/2014/main" id="{40AEA64F-5811-4F7E-8F1C-DC04B8276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4" name="Datumsplatzhalter 3">
            <a:extLst>
              <a:ext uri="{FF2B5EF4-FFF2-40B4-BE49-F238E27FC236}">
                <a16:creationId xmlns:a16="http://schemas.microsoft.com/office/drawing/2014/main" id="{950DE6A6-1960-4FF2-B0AF-D32011C42E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5A8AC-0B6C-42D7-81FB-576E656C3C7D}" type="datetime1">
              <a:rPr lang="de-DE" smtClean="0"/>
              <a:t>16.05.2022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07181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74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 Inhalte mit Überschrift/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6916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193369" y="2174875"/>
            <a:ext cx="5386916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6DC8852E-9C99-4C7F-B800-69955F97F4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910325" y="6387338"/>
            <a:ext cx="672075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Datumsplatzhalter 3">
            <a:extLst>
              <a:ext uri="{FF2B5EF4-FFF2-40B4-BE49-F238E27FC236}">
                <a16:creationId xmlns:a16="http://schemas.microsoft.com/office/drawing/2014/main" id="{E3F29292-3D96-4621-9AFF-28E6AA6E081D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40AFA-2CCC-479A-8D66-AAEC6DD948DF}" type="datetime1">
              <a:rPr lang="de-DE" smtClean="0"/>
              <a:t>16.05.2022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01207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6710536" cy="4525963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200">
                <a:latin typeface="Arial" pitchFamily="34" charset="0"/>
                <a:cs typeface="Arial" pitchFamily="34" charset="0"/>
              </a:defRPr>
            </a:lvl1pPr>
            <a:lvl2pPr marL="800100" indent="-342900">
              <a:buFont typeface="Arial" panose="020B0604020202020204" pitchFamily="34" charset="0"/>
              <a:buChar char="•"/>
              <a:defRPr sz="2200" b="0">
                <a:latin typeface="Arial" pitchFamily="34" charset="0"/>
                <a:cs typeface="Arial" pitchFamily="34" charset="0"/>
              </a:defRPr>
            </a:lvl2pPr>
            <a:lvl3pPr marL="1257300" indent="-342900">
              <a:buFont typeface="Arial" panose="020B0604020202020204" pitchFamily="34" charset="0"/>
              <a:buChar char="•"/>
              <a:defRPr sz="2200" b="0">
                <a:latin typeface="Arial" pitchFamily="34" charset="0"/>
                <a:cs typeface="Arial" pitchFamily="34" charset="0"/>
              </a:defRPr>
            </a:lvl3pPr>
            <a:lvl4pPr marL="1371600" indent="0">
              <a:buFont typeface="Arial" panose="020B0604020202020204" pitchFamily="34" charset="0"/>
              <a:buNone/>
              <a:defRPr sz="2000" b="0">
                <a:latin typeface="Arial" pitchFamily="34" charset="0"/>
                <a:cs typeface="Arial" pitchFamily="34" charset="0"/>
              </a:defRPr>
            </a:lvl4pPr>
            <a:lvl5pPr marL="1828800" indent="0">
              <a:buFont typeface="Arial" panose="020B0604020202020204" pitchFamily="34" charset="0"/>
              <a:buNone/>
              <a:defRPr sz="2000" b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44ED3EDB-E0A4-4641-BF5E-A63AA7327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Datumsplatzhalter 3">
            <a:extLst>
              <a:ext uri="{FF2B5EF4-FFF2-40B4-BE49-F238E27FC236}">
                <a16:creationId xmlns:a16="http://schemas.microsoft.com/office/drawing/2014/main" id="{FA55BE85-AEB2-4E73-A656-95438481E1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71AB8-C813-4622-94D7-4E32650762C1}" type="datetime1">
              <a:rPr lang="de-DE" smtClean="0"/>
              <a:t>16.05.2022</a:t>
            </a:fld>
            <a:endParaRPr lang="de-CH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DD48A242-89CF-4E06-983F-6D441A9BA27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20136" y="1600200"/>
            <a:ext cx="4247977" cy="4525963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50265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87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2 Bilder h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6710536" cy="4525963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200">
                <a:latin typeface="Arial" pitchFamily="34" charset="0"/>
                <a:cs typeface="Arial" pitchFamily="34" charset="0"/>
              </a:defRPr>
            </a:lvl1pPr>
            <a:lvl2pPr marL="800100" indent="-342900">
              <a:buFont typeface="Arial" panose="020B0604020202020204" pitchFamily="34" charset="0"/>
              <a:buChar char="•"/>
              <a:defRPr sz="2200" b="0">
                <a:latin typeface="Arial" pitchFamily="34" charset="0"/>
                <a:cs typeface="Arial" pitchFamily="34" charset="0"/>
              </a:defRPr>
            </a:lvl2pPr>
            <a:lvl3pPr marL="1257300" indent="-342900">
              <a:buFont typeface="Arial" panose="020B0604020202020204" pitchFamily="34" charset="0"/>
              <a:buChar char="•"/>
              <a:defRPr sz="2200" b="0">
                <a:latin typeface="Arial" pitchFamily="34" charset="0"/>
                <a:cs typeface="Arial" pitchFamily="34" charset="0"/>
              </a:defRPr>
            </a:lvl3pPr>
            <a:lvl4pPr marL="1371600" indent="0">
              <a:buFont typeface="Arial" panose="020B0604020202020204" pitchFamily="34" charset="0"/>
              <a:buNone/>
              <a:defRPr sz="2000" b="0">
                <a:latin typeface="Arial" pitchFamily="34" charset="0"/>
                <a:cs typeface="Arial" pitchFamily="34" charset="0"/>
              </a:defRPr>
            </a:lvl4pPr>
            <a:lvl5pPr marL="1828800" indent="0">
              <a:buFont typeface="Arial" panose="020B0604020202020204" pitchFamily="34" charset="0"/>
              <a:buNone/>
              <a:defRPr sz="2000" b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44ED3EDB-E0A4-4641-BF5E-A63AA7327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Datumsplatzhalter 3">
            <a:extLst>
              <a:ext uri="{FF2B5EF4-FFF2-40B4-BE49-F238E27FC236}">
                <a16:creationId xmlns:a16="http://schemas.microsoft.com/office/drawing/2014/main" id="{FA55BE85-AEB2-4E73-A656-95438481E1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201A7-7152-44C1-BF9D-67F589E9587D}" type="datetime1">
              <a:rPr lang="de-DE" smtClean="0"/>
              <a:t>16.05.2022</a:t>
            </a:fld>
            <a:endParaRPr lang="de-CH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DD48A242-89CF-4E06-983F-6D441A9BA27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494837" y="1600201"/>
            <a:ext cx="2087563" cy="4525963"/>
          </a:xfrm>
        </p:spPr>
        <p:txBody>
          <a:bodyPr/>
          <a:lstStyle/>
          <a:p>
            <a:endParaRPr lang="de-CH"/>
          </a:p>
        </p:txBody>
      </p:sp>
      <p:sp>
        <p:nvSpPr>
          <p:cNvPr id="8" name="Bildplatzhalter 4">
            <a:extLst>
              <a:ext uri="{FF2B5EF4-FFF2-40B4-BE49-F238E27FC236}">
                <a16:creationId xmlns:a16="http://schemas.microsoft.com/office/drawing/2014/main" id="{2B7D3208-DC3F-4621-B5AC-7541B19462F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20136" y="1600201"/>
            <a:ext cx="2016224" cy="4525963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54246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246">
          <p15:clr>
            <a:srgbClr val="FBAE40"/>
          </p15:clr>
        </p15:guide>
        <p15:guide id="2" pos="683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2 Bilder qu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6710536" cy="4525963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200">
                <a:latin typeface="Arial" pitchFamily="34" charset="0"/>
                <a:cs typeface="Arial" pitchFamily="34" charset="0"/>
              </a:defRPr>
            </a:lvl1pPr>
            <a:lvl2pPr marL="800100" indent="-342900">
              <a:buFont typeface="Arial" panose="020B0604020202020204" pitchFamily="34" charset="0"/>
              <a:buChar char="•"/>
              <a:defRPr sz="2200" b="0">
                <a:latin typeface="Arial" pitchFamily="34" charset="0"/>
                <a:cs typeface="Arial" pitchFamily="34" charset="0"/>
              </a:defRPr>
            </a:lvl2pPr>
            <a:lvl3pPr marL="1257300" indent="-342900">
              <a:buFont typeface="Arial" panose="020B0604020202020204" pitchFamily="34" charset="0"/>
              <a:buChar char="•"/>
              <a:defRPr sz="2200" b="0">
                <a:latin typeface="Arial" pitchFamily="34" charset="0"/>
                <a:cs typeface="Arial" pitchFamily="34" charset="0"/>
              </a:defRPr>
            </a:lvl3pPr>
            <a:lvl4pPr marL="1371600" indent="0">
              <a:buFont typeface="Arial" panose="020B0604020202020204" pitchFamily="34" charset="0"/>
              <a:buNone/>
              <a:defRPr sz="2000" b="0">
                <a:latin typeface="Arial" pitchFamily="34" charset="0"/>
                <a:cs typeface="Arial" pitchFamily="34" charset="0"/>
              </a:defRPr>
            </a:lvl4pPr>
            <a:lvl5pPr marL="1828800" indent="0">
              <a:buFont typeface="Arial" panose="020B0604020202020204" pitchFamily="34" charset="0"/>
              <a:buNone/>
              <a:defRPr sz="2000" b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44ED3EDB-E0A4-4641-BF5E-A63AA7327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Datumsplatzhalter 3">
            <a:extLst>
              <a:ext uri="{FF2B5EF4-FFF2-40B4-BE49-F238E27FC236}">
                <a16:creationId xmlns:a16="http://schemas.microsoft.com/office/drawing/2014/main" id="{FA55BE85-AEB2-4E73-A656-95438481E1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D7275-3A71-496E-A9D6-4D82B1A23967}" type="datetime1">
              <a:rPr lang="de-DE" smtClean="0"/>
              <a:t>16.05.2022</a:t>
            </a:fld>
            <a:endParaRPr lang="de-CH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DD48A242-89CF-4E06-983F-6D441A9BA27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38764" y="3933825"/>
            <a:ext cx="4247977" cy="2192339"/>
          </a:xfrm>
        </p:spPr>
        <p:txBody>
          <a:bodyPr/>
          <a:lstStyle/>
          <a:p>
            <a:endParaRPr lang="de-CH"/>
          </a:p>
        </p:txBody>
      </p:sp>
      <p:sp>
        <p:nvSpPr>
          <p:cNvPr id="8" name="Bildplatzhalter 4">
            <a:extLst>
              <a:ext uri="{FF2B5EF4-FFF2-40B4-BE49-F238E27FC236}">
                <a16:creationId xmlns:a16="http://schemas.microsoft.com/office/drawing/2014/main" id="{2B7D3208-DC3F-4621-B5AC-7541B19462F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20136" y="1611923"/>
            <a:ext cx="4247977" cy="2177440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3251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87">
          <p15:clr>
            <a:srgbClr val="FBAE40"/>
          </p15:clr>
        </p15:guide>
        <p15:guide id="2" orient="horz" pos="2387">
          <p15:clr>
            <a:srgbClr val="FBAE40"/>
          </p15:clr>
        </p15:guide>
        <p15:guide id="3" orient="horz" pos="2478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3 Bil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6710536" cy="4525963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200">
                <a:latin typeface="Arial" pitchFamily="34" charset="0"/>
                <a:cs typeface="Arial" pitchFamily="34" charset="0"/>
              </a:defRPr>
            </a:lvl1pPr>
            <a:lvl2pPr marL="800100" indent="-342900">
              <a:buFont typeface="Arial" panose="020B0604020202020204" pitchFamily="34" charset="0"/>
              <a:buChar char="•"/>
              <a:defRPr sz="2200" b="0">
                <a:latin typeface="Arial" pitchFamily="34" charset="0"/>
                <a:cs typeface="Arial" pitchFamily="34" charset="0"/>
              </a:defRPr>
            </a:lvl2pPr>
            <a:lvl3pPr marL="1257300" indent="-342900">
              <a:buFont typeface="Arial" panose="020B0604020202020204" pitchFamily="34" charset="0"/>
              <a:buChar char="•"/>
              <a:defRPr sz="2200" b="0">
                <a:latin typeface="Arial" pitchFamily="34" charset="0"/>
                <a:cs typeface="Arial" pitchFamily="34" charset="0"/>
              </a:defRPr>
            </a:lvl3pPr>
            <a:lvl4pPr marL="1371600" indent="0">
              <a:buFont typeface="Arial" panose="020B0604020202020204" pitchFamily="34" charset="0"/>
              <a:buNone/>
              <a:defRPr sz="2000" b="0">
                <a:latin typeface="Arial" pitchFamily="34" charset="0"/>
                <a:cs typeface="Arial" pitchFamily="34" charset="0"/>
              </a:defRPr>
            </a:lvl4pPr>
            <a:lvl5pPr marL="1828800" indent="0">
              <a:buFont typeface="Arial" panose="020B0604020202020204" pitchFamily="34" charset="0"/>
              <a:buNone/>
              <a:defRPr sz="2000" b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44ED3EDB-E0A4-4641-BF5E-A63AA7327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Datumsplatzhalter 3">
            <a:extLst>
              <a:ext uri="{FF2B5EF4-FFF2-40B4-BE49-F238E27FC236}">
                <a16:creationId xmlns:a16="http://schemas.microsoft.com/office/drawing/2014/main" id="{FA55BE85-AEB2-4E73-A656-95438481E1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71CA0-2AD1-4ABC-BF0E-8D0FBB00303F}" type="datetime1">
              <a:rPr lang="de-DE" smtClean="0"/>
              <a:t>16.05.2022</a:t>
            </a:fld>
            <a:endParaRPr lang="de-CH" dirty="0"/>
          </a:p>
        </p:txBody>
      </p:sp>
      <p:sp>
        <p:nvSpPr>
          <p:cNvPr id="8" name="Bildplatzhalter 4">
            <a:extLst>
              <a:ext uri="{FF2B5EF4-FFF2-40B4-BE49-F238E27FC236}">
                <a16:creationId xmlns:a16="http://schemas.microsoft.com/office/drawing/2014/main" id="{2B7D3208-DC3F-4621-B5AC-7541B19462F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491747" y="1600201"/>
            <a:ext cx="2090653" cy="2177440"/>
          </a:xfrm>
        </p:spPr>
        <p:txBody>
          <a:bodyPr/>
          <a:lstStyle/>
          <a:p>
            <a:endParaRPr lang="de-CH" dirty="0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391D842D-EE6E-4FC2-A056-2C4528EF452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329863" y="1600201"/>
            <a:ext cx="2006225" cy="2189162"/>
          </a:xfrm>
        </p:spPr>
        <p:txBody>
          <a:bodyPr/>
          <a:lstStyle/>
          <a:p>
            <a:endParaRPr lang="de-CH" dirty="0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B8389AE9-20CB-42BB-B2D9-B01841DE24A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29863" y="3936828"/>
            <a:ext cx="4252537" cy="2177440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1069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84">
          <p15:clr>
            <a:srgbClr val="FBAE40"/>
          </p15:clr>
        </p15:guide>
        <p15:guide id="2" orient="horz" pos="2387">
          <p15:clr>
            <a:srgbClr val="FBAE40"/>
          </p15:clr>
        </p15:guide>
        <p15:guide id="3" orient="horz" pos="2478">
          <p15:clr>
            <a:srgbClr val="FBAE40"/>
          </p15:clr>
        </p15:guide>
        <p15:guide id="4" pos="597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4 Bil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6710536" cy="4525963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200">
                <a:latin typeface="Arial" pitchFamily="34" charset="0"/>
                <a:cs typeface="Arial" pitchFamily="34" charset="0"/>
              </a:defRPr>
            </a:lvl1pPr>
            <a:lvl2pPr marL="800100" indent="-342900">
              <a:buFont typeface="Arial" panose="020B0604020202020204" pitchFamily="34" charset="0"/>
              <a:buChar char="•"/>
              <a:defRPr sz="2200" b="0">
                <a:latin typeface="Arial" pitchFamily="34" charset="0"/>
                <a:cs typeface="Arial" pitchFamily="34" charset="0"/>
              </a:defRPr>
            </a:lvl2pPr>
            <a:lvl3pPr marL="1257300" indent="-342900">
              <a:buFont typeface="Arial" panose="020B0604020202020204" pitchFamily="34" charset="0"/>
              <a:buChar char="•"/>
              <a:defRPr sz="2200" b="0">
                <a:latin typeface="Arial" pitchFamily="34" charset="0"/>
                <a:cs typeface="Arial" pitchFamily="34" charset="0"/>
              </a:defRPr>
            </a:lvl3pPr>
            <a:lvl4pPr marL="1371600" indent="0">
              <a:buFont typeface="Arial" panose="020B0604020202020204" pitchFamily="34" charset="0"/>
              <a:buNone/>
              <a:defRPr sz="2000" b="0">
                <a:latin typeface="Arial" pitchFamily="34" charset="0"/>
                <a:cs typeface="Arial" pitchFamily="34" charset="0"/>
              </a:defRPr>
            </a:lvl4pPr>
            <a:lvl5pPr marL="1828800" indent="0">
              <a:buFont typeface="Arial" panose="020B0604020202020204" pitchFamily="34" charset="0"/>
              <a:buNone/>
              <a:defRPr sz="2000" b="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44ED3EDB-E0A4-4641-BF5E-A63AA7327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Datumsplatzhalter 3">
            <a:extLst>
              <a:ext uri="{FF2B5EF4-FFF2-40B4-BE49-F238E27FC236}">
                <a16:creationId xmlns:a16="http://schemas.microsoft.com/office/drawing/2014/main" id="{FA55BE85-AEB2-4E73-A656-95438481E1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F8C89-6E9B-4D33-8032-4D9DAB77EC33}" type="datetime1">
              <a:rPr lang="de-DE" smtClean="0"/>
              <a:t>16.05.2022</a:t>
            </a:fld>
            <a:endParaRPr lang="de-CH" dirty="0"/>
          </a:p>
        </p:txBody>
      </p:sp>
      <p:sp>
        <p:nvSpPr>
          <p:cNvPr id="8" name="Bildplatzhalter 4">
            <a:extLst>
              <a:ext uri="{FF2B5EF4-FFF2-40B4-BE49-F238E27FC236}">
                <a16:creationId xmlns:a16="http://schemas.microsoft.com/office/drawing/2014/main" id="{2B7D3208-DC3F-4621-B5AC-7541B19462F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491747" y="1600201"/>
            <a:ext cx="2090653" cy="2177440"/>
          </a:xfrm>
        </p:spPr>
        <p:txBody>
          <a:bodyPr/>
          <a:lstStyle/>
          <a:p>
            <a:endParaRPr lang="de-CH" dirty="0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391D842D-EE6E-4FC2-A056-2C4528EF452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329863" y="1611923"/>
            <a:ext cx="2006225" cy="2177440"/>
          </a:xfrm>
        </p:spPr>
        <p:txBody>
          <a:bodyPr/>
          <a:lstStyle/>
          <a:p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B8389AE9-20CB-42BB-B2D9-B01841DE24A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29863" y="3936828"/>
            <a:ext cx="2006225" cy="2189336"/>
          </a:xfrm>
        </p:spPr>
        <p:txBody>
          <a:bodyPr/>
          <a:lstStyle/>
          <a:p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4D283E02-A366-46FE-BE45-5BA5BF402A0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494796" y="3933056"/>
            <a:ext cx="2090653" cy="2189336"/>
          </a:xfr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24480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84">
          <p15:clr>
            <a:srgbClr val="FBAE40"/>
          </p15:clr>
        </p15:guide>
        <p15:guide id="2" orient="horz" pos="1026">
          <p15:clr>
            <a:srgbClr val="FBAE40"/>
          </p15:clr>
        </p15:guide>
        <p15:guide id="3" orient="horz" pos="3838">
          <p15:clr>
            <a:srgbClr val="FBAE40"/>
          </p15:clr>
        </p15:guide>
        <p15:guide id="4" pos="597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  <a:prstGeom prst="rect">
            <a:avLst/>
          </a:prstGeom>
        </p:spPr>
        <p:txBody>
          <a:bodyPr anchor="ctr"/>
          <a:lstStyle>
            <a:lvl1pPr algn="r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7DD1BF-7A08-4D19-B374-AB926C89F5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C93E5-2BD5-42EC-9445-8D11BA8ED008}" type="datetime1">
              <a:rPr lang="de-DE" smtClean="0"/>
              <a:t>16.05.2022</a:t>
            </a:fld>
            <a:endParaRPr lang="de-CH" dirty="0"/>
          </a:p>
        </p:txBody>
      </p:sp>
      <p:pic>
        <p:nvPicPr>
          <p:cNvPr id="7" name="Grafik 6" descr="Ein Bild, das Text enthält.&#10;&#10;Automatisch generierte Beschreibung">
            <a:extLst>
              <a:ext uri="{FF2B5EF4-FFF2-40B4-BE49-F238E27FC236}">
                <a16:creationId xmlns:a16="http://schemas.microsoft.com/office/drawing/2014/main" id="{A8F72A0E-D27A-4C19-AB5B-E15FEE63059F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081" y="311314"/>
            <a:ext cx="1350000" cy="841043"/>
          </a:xfrm>
          <a:prstGeom prst="rect">
            <a:avLst/>
          </a:prstGeom>
        </p:spPr>
      </p:pic>
      <p:pic>
        <p:nvPicPr>
          <p:cNvPr id="9" name="Grafik 8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A92FEC72-04FB-42E7-AD53-0C3363C99B8B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2294" y="6309320"/>
            <a:ext cx="1227411" cy="42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054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3716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8288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Symbol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indent="0" algn="l" defTabSz="914400" rtl="0" eaLnBrk="1" latinLnBrk="0" hangingPunct="1">
        <a:spcBef>
          <a:spcPct val="20000"/>
        </a:spcBef>
        <a:buFont typeface="Symbol" pitchFamily="18" charset="2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Symbol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Symbol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Relationship Id="rId9" Type="http://schemas.openxmlformats.org/officeDocument/2006/relationships/image" Target="../media/image19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6.png"/><Relationship Id="rId7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7.svg"/><Relationship Id="rId9" Type="http://schemas.openxmlformats.org/officeDocument/2006/relationships/image" Target="../media/image1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BE7708-78BE-4604-9347-DE8DF406A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376" y="1426999"/>
            <a:ext cx="9145016" cy="2862322"/>
          </a:xfrm>
        </p:spPr>
        <p:txBody>
          <a:bodyPr/>
          <a:lstStyle/>
          <a:p>
            <a:r>
              <a:rPr lang="de-CH" dirty="0"/>
              <a:t>Wiederherstellung von Dateien und Objekten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155CC14-1A55-455A-8E04-C1EA1E8543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Stefan Fähndrich / April 2022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E2C40E7-B4A1-4162-B7B8-3DE85131FF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CH" dirty="0"/>
              <a:t>Modul 143</a:t>
            </a:r>
          </a:p>
        </p:txBody>
      </p:sp>
    </p:spTree>
    <p:extLst>
      <p:ext uri="{BB962C8B-B14F-4D97-AF65-F5344CB8AC3E}">
        <p14:creationId xmlns:p14="http://schemas.microsoft.com/office/powerpoint/2010/main" val="802419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Inhalt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Vorhandene Sicherungen</a:t>
            </a:r>
          </a:p>
          <a:p>
            <a:r>
              <a:rPr lang="de-CH" dirty="0"/>
              <a:t>Wiederherstellung starten</a:t>
            </a:r>
          </a:p>
          <a:p>
            <a:r>
              <a:rPr lang="de-CH" dirty="0"/>
              <a:t>Auswahl festlegen</a:t>
            </a:r>
          </a:p>
          <a:p>
            <a:r>
              <a:rPr lang="de-CH" dirty="0"/>
              <a:t>Server auswählen</a:t>
            </a:r>
          </a:p>
          <a:p>
            <a:r>
              <a:rPr lang="de-CH" dirty="0"/>
              <a:t>Sicherung auswählen</a:t>
            </a:r>
          </a:p>
          <a:p>
            <a:r>
              <a:rPr lang="de-CH" dirty="0"/>
              <a:t>Dateien wiederherstellen</a:t>
            </a:r>
          </a:p>
          <a:p>
            <a:r>
              <a:rPr lang="de-CH" dirty="0"/>
              <a:t>Applikations-Objekte wiederherstellen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08304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BA54F8-7E97-4ACC-A2E6-BB503B753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Vorhandene Sicherungen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DD10D84-DCC0-4929-8EF3-0C195DD04E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3</a:t>
            </a:fld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B476591-75AE-4D45-8DB7-FAFE6C9EE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9271" y="2340455"/>
            <a:ext cx="7402988" cy="1238867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6C25B507-4B8F-3881-4BBC-B414E2CB9B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5600" y="3750621"/>
            <a:ext cx="7402988" cy="1217755"/>
          </a:xfrm>
          <a:prstGeom prst="rect">
            <a:avLst/>
          </a:prstGeom>
        </p:spPr>
      </p:pic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E92AE543-EB34-5DE3-28D6-51E7CA68561B}"/>
              </a:ext>
            </a:extLst>
          </p:cNvPr>
          <p:cNvCxnSpPr>
            <a:cxnSpLocks/>
            <a:stCxn id="10" idx="0"/>
          </p:cNvCxnSpPr>
          <p:nvPr/>
        </p:nvCxnSpPr>
        <p:spPr>
          <a:xfrm flipH="1" flipV="1">
            <a:off x="7441247" y="4502139"/>
            <a:ext cx="958520" cy="125957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441D15BB-A55E-388B-391E-5C4581F27D37}"/>
              </a:ext>
            </a:extLst>
          </p:cNvPr>
          <p:cNvSpPr txBox="1"/>
          <p:nvPr/>
        </p:nvSpPr>
        <p:spPr>
          <a:xfrm>
            <a:off x="7116804" y="5761717"/>
            <a:ext cx="2565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Anzahl Sicherungen</a:t>
            </a:r>
          </a:p>
        </p:txBody>
      </p: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79FE1BB2-AF85-4D09-2278-742E47796C65}"/>
              </a:ext>
            </a:extLst>
          </p:cNvPr>
          <p:cNvCxnSpPr>
            <a:cxnSpLocks/>
            <a:stCxn id="10" idx="0"/>
          </p:cNvCxnSpPr>
          <p:nvPr/>
        </p:nvCxnSpPr>
        <p:spPr>
          <a:xfrm flipH="1" flipV="1">
            <a:off x="7441247" y="3107379"/>
            <a:ext cx="958520" cy="265433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15">
            <a:extLst>
              <a:ext uri="{FF2B5EF4-FFF2-40B4-BE49-F238E27FC236}">
                <a16:creationId xmlns:a16="http://schemas.microsoft.com/office/drawing/2014/main" id="{B5DD7EDD-A7E2-74CB-27C5-C3E30CA0F512}"/>
              </a:ext>
            </a:extLst>
          </p:cNvPr>
          <p:cNvSpPr txBox="1"/>
          <p:nvPr/>
        </p:nvSpPr>
        <p:spPr>
          <a:xfrm>
            <a:off x="9336360" y="1619287"/>
            <a:ext cx="2565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Sicherungsmedium</a:t>
            </a:r>
          </a:p>
        </p:txBody>
      </p: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94563A68-EFFF-4F4D-0FAF-A7A84B7C2F1B}"/>
              </a:ext>
            </a:extLst>
          </p:cNvPr>
          <p:cNvCxnSpPr>
            <a:cxnSpLocks/>
            <a:stCxn id="16" idx="2"/>
          </p:cNvCxnSpPr>
          <p:nvPr/>
        </p:nvCxnSpPr>
        <p:spPr>
          <a:xfrm flipH="1">
            <a:off x="8891130" y="1988619"/>
            <a:ext cx="1728193" cy="802073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375D6419-FFC5-7D34-0C91-92984D390A3E}"/>
              </a:ext>
            </a:extLst>
          </p:cNvPr>
          <p:cNvCxnSpPr>
            <a:cxnSpLocks/>
            <a:stCxn id="16" idx="2"/>
          </p:cNvCxnSpPr>
          <p:nvPr/>
        </p:nvCxnSpPr>
        <p:spPr>
          <a:xfrm flipH="1">
            <a:off x="8724209" y="1988619"/>
            <a:ext cx="1895114" cy="216168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>
            <a:extLst>
              <a:ext uri="{FF2B5EF4-FFF2-40B4-BE49-F238E27FC236}">
                <a16:creationId xmlns:a16="http://schemas.microsoft.com/office/drawing/2014/main" id="{7E3FA2C3-FAC9-2C1B-A32F-BCB12AFE5B79}"/>
              </a:ext>
            </a:extLst>
          </p:cNvPr>
          <p:cNvSpPr txBox="1"/>
          <p:nvPr/>
        </p:nvSpPr>
        <p:spPr>
          <a:xfrm>
            <a:off x="289714" y="2020323"/>
            <a:ext cx="1512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Backup-Jobs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45ED8907-C653-5EEA-3B0E-C3110F2EE773}"/>
              </a:ext>
            </a:extLst>
          </p:cNvPr>
          <p:cNvSpPr txBox="1"/>
          <p:nvPr/>
        </p:nvSpPr>
        <p:spPr>
          <a:xfrm>
            <a:off x="289714" y="4359498"/>
            <a:ext cx="1512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Copy-Jobs</a:t>
            </a:r>
          </a:p>
        </p:txBody>
      </p: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697AB7E7-2A36-30B9-250F-4AAF44308EAC}"/>
              </a:ext>
            </a:extLst>
          </p:cNvPr>
          <p:cNvCxnSpPr>
            <a:cxnSpLocks/>
            <a:stCxn id="26" idx="3"/>
          </p:cNvCxnSpPr>
          <p:nvPr/>
        </p:nvCxnSpPr>
        <p:spPr>
          <a:xfrm>
            <a:off x="1802207" y="4544164"/>
            <a:ext cx="765401" cy="324996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E91EBEEF-B92C-5FD5-C89C-EAF483379747}"/>
              </a:ext>
            </a:extLst>
          </p:cNvPr>
          <p:cNvCxnSpPr>
            <a:cxnSpLocks/>
            <a:stCxn id="25" idx="3"/>
          </p:cNvCxnSpPr>
          <p:nvPr/>
        </p:nvCxnSpPr>
        <p:spPr>
          <a:xfrm>
            <a:off x="1802207" y="2204989"/>
            <a:ext cx="765401" cy="118249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feld 32">
            <a:extLst>
              <a:ext uri="{FF2B5EF4-FFF2-40B4-BE49-F238E27FC236}">
                <a16:creationId xmlns:a16="http://schemas.microsoft.com/office/drawing/2014/main" id="{5FDA954D-8BDA-E43F-4C11-56585E2833B1}"/>
              </a:ext>
            </a:extLst>
          </p:cNvPr>
          <p:cNvSpPr txBox="1"/>
          <p:nvPr/>
        </p:nvSpPr>
        <p:spPr>
          <a:xfrm>
            <a:off x="5604311" y="1400141"/>
            <a:ext cx="1895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Sicherungsjob</a:t>
            </a:r>
          </a:p>
        </p:txBody>
      </p:sp>
      <p:cxnSp>
        <p:nvCxnSpPr>
          <p:cNvPr id="34" name="Gerade Verbindung mit Pfeil 33">
            <a:extLst>
              <a:ext uri="{FF2B5EF4-FFF2-40B4-BE49-F238E27FC236}">
                <a16:creationId xmlns:a16="http://schemas.microsoft.com/office/drawing/2014/main" id="{1B9E0258-A11A-8F19-DD25-F517B8353FF3}"/>
              </a:ext>
            </a:extLst>
          </p:cNvPr>
          <p:cNvCxnSpPr>
            <a:cxnSpLocks/>
            <a:stCxn id="33" idx="2"/>
          </p:cNvCxnSpPr>
          <p:nvPr/>
        </p:nvCxnSpPr>
        <p:spPr>
          <a:xfrm flipH="1">
            <a:off x="5604311" y="1769473"/>
            <a:ext cx="947557" cy="1021219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mit Pfeil 36">
            <a:extLst>
              <a:ext uri="{FF2B5EF4-FFF2-40B4-BE49-F238E27FC236}">
                <a16:creationId xmlns:a16="http://schemas.microsoft.com/office/drawing/2014/main" id="{CF631583-EC4B-6AA7-A727-8EF49B34C780}"/>
              </a:ext>
            </a:extLst>
          </p:cNvPr>
          <p:cNvCxnSpPr>
            <a:cxnSpLocks/>
            <a:stCxn id="33" idx="2"/>
          </p:cNvCxnSpPr>
          <p:nvPr/>
        </p:nvCxnSpPr>
        <p:spPr>
          <a:xfrm flipH="1">
            <a:off x="5572482" y="1769473"/>
            <a:ext cx="979386" cy="2380831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041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6F4FCC2D-BCA8-992B-D10A-B33558DD24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5139" y="1556792"/>
            <a:ext cx="4968671" cy="3673158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9BA54F8-7E97-4ACC-A2E6-BB503B753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 anchor="ctr">
            <a:normAutofit/>
          </a:bodyPr>
          <a:lstStyle/>
          <a:p>
            <a:r>
              <a:rPr lang="de-CH" dirty="0"/>
              <a:t>Wiederherstellung starten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DD10D84-DCC0-4929-8EF3-0C195DD04E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6C6AE60A-B69C-4790-82F7-3882EDF23186}" type="slidenum">
              <a:rPr lang="de-DE" smtClean="0"/>
              <a:pPr>
                <a:spcAft>
                  <a:spcPts val="600"/>
                </a:spcAft>
              </a:pPr>
              <a:t>4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B332826-3DB0-F720-D986-723BBFD22BD2}"/>
              </a:ext>
            </a:extLst>
          </p:cNvPr>
          <p:cNvSpPr txBox="1"/>
          <p:nvPr/>
        </p:nvSpPr>
        <p:spPr>
          <a:xfrm>
            <a:off x="1847528" y="4941168"/>
            <a:ext cx="36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Wiederherstellung von Objekten aus einer Applikation (z.B. </a:t>
            </a:r>
            <a:r>
              <a:rPr lang="de-CH" dirty="0" err="1"/>
              <a:t>Active</a:t>
            </a:r>
            <a:r>
              <a:rPr lang="de-CH" dirty="0"/>
              <a:t> Directory oder SQL)</a:t>
            </a: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FD717178-4C03-DCD5-D75E-C21B3FAACCD8}"/>
              </a:ext>
            </a:extLst>
          </p:cNvPr>
          <p:cNvCxnSpPr>
            <a:cxnSpLocks/>
            <a:stCxn id="7" idx="3"/>
          </p:cNvCxnSpPr>
          <p:nvPr/>
        </p:nvCxnSpPr>
        <p:spPr>
          <a:xfrm flipV="1">
            <a:off x="5447928" y="4685787"/>
            <a:ext cx="936104" cy="717046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15">
            <a:extLst>
              <a:ext uri="{FF2B5EF4-FFF2-40B4-BE49-F238E27FC236}">
                <a16:creationId xmlns:a16="http://schemas.microsoft.com/office/drawing/2014/main" id="{AAFD1166-A625-C57E-0A1C-002439752BDD}"/>
              </a:ext>
            </a:extLst>
          </p:cNvPr>
          <p:cNvSpPr txBox="1"/>
          <p:nvPr/>
        </p:nvSpPr>
        <p:spPr>
          <a:xfrm>
            <a:off x="1148618" y="1779547"/>
            <a:ext cx="4029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Wiederherstellung einzelner Dateien</a:t>
            </a:r>
          </a:p>
        </p:txBody>
      </p: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4F86E96B-BB21-A9A9-3E44-BEE63144C9EE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5178439" y="1964213"/>
            <a:ext cx="1205593" cy="2040851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3352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BA54F8-7E97-4ACC-A2E6-BB503B753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 anchor="ctr">
            <a:normAutofit/>
          </a:bodyPr>
          <a:lstStyle/>
          <a:p>
            <a:r>
              <a:rPr lang="de-CH" dirty="0"/>
              <a:t>Auswahl festlegen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DD10D84-DCC0-4929-8EF3-0C195DD04E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6C6AE60A-B69C-4790-82F7-3882EDF23186}" type="slidenum">
              <a:rPr lang="de-DE" smtClean="0"/>
              <a:pPr>
                <a:spcAft>
                  <a:spcPts val="600"/>
                </a:spcAft>
              </a:pPr>
              <a:t>5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B332826-3DB0-F720-D986-723BBFD22BD2}"/>
              </a:ext>
            </a:extLst>
          </p:cNvPr>
          <p:cNvSpPr txBox="1"/>
          <p:nvPr/>
        </p:nvSpPr>
        <p:spPr>
          <a:xfrm>
            <a:off x="8184232" y="5071029"/>
            <a:ext cx="2313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Applikation festlegen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AAFD1166-A625-C57E-0A1C-002439752BDD}"/>
              </a:ext>
            </a:extLst>
          </p:cNvPr>
          <p:cNvSpPr txBox="1"/>
          <p:nvPr/>
        </p:nvSpPr>
        <p:spPr>
          <a:xfrm>
            <a:off x="1199456" y="3789040"/>
            <a:ext cx="3589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Betriebssystem für Dateiwiederherstellung festlegen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47910262-6CD7-CFFB-222B-176249CA8B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856" y="1417638"/>
            <a:ext cx="5270121" cy="2292922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485D8510-0424-A556-2517-B0AD0E7273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2024" y="1417639"/>
            <a:ext cx="5270121" cy="351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480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BA54F8-7E97-4ACC-A2E6-BB503B753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Server auswählen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DD10D84-DCC0-4929-8EF3-0C195DD04E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6</a:t>
            </a:fld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06877FE-7EB6-DCDF-DD3A-6D377A111F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749" y="2556524"/>
            <a:ext cx="7521592" cy="2347163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3F9B0061-9C2F-CB07-C835-9AF3A4E410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5920" y="1052736"/>
            <a:ext cx="5928874" cy="1988992"/>
          </a:xfrm>
          <a:prstGeom prst="rect">
            <a:avLst/>
          </a:prstGeom>
        </p:spPr>
      </p:pic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7D038FED-007C-DCDF-4A27-46B0EA2BCDAC}"/>
              </a:ext>
            </a:extLst>
          </p:cNvPr>
          <p:cNvCxnSpPr>
            <a:cxnSpLocks/>
            <a:stCxn id="11" idx="0"/>
          </p:cNvCxnSpPr>
          <p:nvPr/>
        </p:nvCxnSpPr>
        <p:spPr>
          <a:xfrm flipH="1" flipV="1">
            <a:off x="3557607" y="4073756"/>
            <a:ext cx="1669073" cy="164491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1890E1BD-F1E0-A36D-77B7-26707D35889D}"/>
              </a:ext>
            </a:extLst>
          </p:cNvPr>
          <p:cNvCxnSpPr>
            <a:cxnSpLocks/>
            <a:stCxn id="11" idx="0"/>
          </p:cNvCxnSpPr>
          <p:nvPr/>
        </p:nvCxnSpPr>
        <p:spPr>
          <a:xfrm flipV="1">
            <a:off x="5226680" y="2708920"/>
            <a:ext cx="2597512" cy="3009746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>
            <a:extLst>
              <a:ext uri="{FF2B5EF4-FFF2-40B4-BE49-F238E27FC236}">
                <a16:creationId xmlns:a16="http://schemas.microsoft.com/office/drawing/2014/main" id="{42878CA9-82D2-59F6-6E9B-B64A65F5213F}"/>
              </a:ext>
            </a:extLst>
          </p:cNvPr>
          <p:cNvSpPr txBox="1"/>
          <p:nvPr/>
        </p:nvSpPr>
        <p:spPr>
          <a:xfrm>
            <a:off x="960095" y="5718666"/>
            <a:ext cx="8533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de-CH" dirty="0"/>
              <a:t>Server, auf dem die Daten gelöscht wurden,  für die Wiederherstellung auswählen</a:t>
            </a:r>
          </a:p>
        </p:txBody>
      </p:sp>
    </p:spTree>
    <p:extLst>
      <p:ext uri="{BB962C8B-B14F-4D97-AF65-F5344CB8AC3E}">
        <p14:creationId xmlns:p14="http://schemas.microsoft.com/office/powerpoint/2010/main" val="66713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>
            <a:extLst>
              <a:ext uri="{FF2B5EF4-FFF2-40B4-BE49-F238E27FC236}">
                <a16:creationId xmlns:a16="http://schemas.microsoft.com/office/drawing/2014/main" id="{E26B2D03-FC48-9339-B81C-BD90E834D0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1904" y="4061758"/>
            <a:ext cx="6142398" cy="190336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9BA54F8-7E97-4ACC-A2E6-BB503B753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Sicherung auswählen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DD10D84-DCC0-4929-8EF3-0C195DD04E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7</a:t>
            </a:fld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41F2706-1F24-874D-A366-7C0E99D986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1864" y="1187051"/>
            <a:ext cx="6509048" cy="2420450"/>
          </a:xfrm>
          <a:prstGeom prst="rect">
            <a:avLst/>
          </a:prstGeom>
        </p:spPr>
      </p:pic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26E43C0E-64DF-BCE9-DD1D-B970D0D1F420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4602493" y="2980908"/>
            <a:ext cx="1853547" cy="108085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8B3C7BC4-88AC-FC70-DE21-BFCC19FE16E4}"/>
              </a:ext>
            </a:extLst>
          </p:cNvPr>
          <p:cNvSpPr txBox="1"/>
          <p:nvPr/>
        </p:nvSpPr>
        <p:spPr>
          <a:xfrm>
            <a:off x="724508" y="3877092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Auswahl des Sicherungszeitpunktes</a:t>
            </a:r>
          </a:p>
        </p:txBody>
      </p: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DBFC3208-A30F-A06F-BE96-FC755DC80BE6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4602493" y="4061758"/>
            <a:ext cx="2213587" cy="1743506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4850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rafik 26">
            <a:extLst>
              <a:ext uri="{FF2B5EF4-FFF2-40B4-BE49-F238E27FC236}">
                <a16:creationId xmlns:a16="http://schemas.microsoft.com/office/drawing/2014/main" id="{836248F9-FB34-13E4-84D5-1F18E69DF1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7062" y="4235897"/>
            <a:ext cx="5425910" cy="172989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17967707-AA00-684A-0F9B-120C2DE854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0100" y="1935351"/>
            <a:ext cx="5913469" cy="2069714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9BA54F8-7E97-4ACC-A2E6-BB503B753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Dateien wiederherstellen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DD10D84-DCC0-4929-8EF3-0C195DD04E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8</a:t>
            </a:fld>
            <a:endParaRPr lang="de-DE" dirty="0"/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26E43C0E-64DF-BCE9-DD1D-B970D0D1F420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3490214" y="2378484"/>
            <a:ext cx="2533778" cy="1050516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8B3C7BC4-88AC-FC70-DE21-BFCC19FE16E4}"/>
              </a:ext>
            </a:extLst>
          </p:cNvPr>
          <p:cNvSpPr txBox="1"/>
          <p:nvPr/>
        </p:nvSpPr>
        <p:spPr>
          <a:xfrm>
            <a:off x="1343472" y="2193818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/>
              <a:t>Dateien auswählen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BC5F7F9-ACC6-7302-AE7D-B7248620FDFA}"/>
              </a:ext>
            </a:extLst>
          </p:cNvPr>
          <p:cNvSpPr txBox="1"/>
          <p:nvPr/>
        </p:nvSpPr>
        <p:spPr>
          <a:xfrm>
            <a:off x="1848852" y="3912732"/>
            <a:ext cx="2146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Wiederherstellung starten</a:t>
            </a:r>
          </a:p>
        </p:txBody>
      </p: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42A7A8D8-F396-462A-8A72-8A4B71ECA274}"/>
              </a:ext>
            </a:extLst>
          </p:cNvPr>
          <p:cNvCxnSpPr>
            <a:cxnSpLocks/>
            <a:stCxn id="16" idx="3"/>
          </p:cNvCxnSpPr>
          <p:nvPr/>
        </p:nvCxnSpPr>
        <p:spPr>
          <a:xfrm flipV="1">
            <a:off x="3995595" y="3506874"/>
            <a:ext cx="3540565" cy="729024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42621F38-89CC-8575-C2E5-2F9874CE2D15}"/>
              </a:ext>
            </a:extLst>
          </p:cNvPr>
          <p:cNvSpPr txBox="1"/>
          <p:nvPr/>
        </p:nvSpPr>
        <p:spPr>
          <a:xfrm>
            <a:off x="2225669" y="5350793"/>
            <a:ext cx="2146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Wiederherstellung erfolgreich</a:t>
            </a:r>
          </a:p>
        </p:txBody>
      </p: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65DF73BA-8A6F-070D-AD8F-E62736D9AEE1}"/>
              </a:ext>
            </a:extLst>
          </p:cNvPr>
          <p:cNvCxnSpPr>
            <a:cxnSpLocks/>
            <a:stCxn id="22" idx="3"/>
          </p:cNvCxnSpPr>
          <p:nvPr/>
        </p:nvCxnSpPr>
        <p:spPr>
          <a:xfrm flipV="1">
            <a:off x="4372412" y="5229200"/>
            <a:ext cx="5756036" cy="444759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Grafik 28" descr="Abzeichen mit einfarbiger Füllung">
            <a:extLst>
              <a:ext uri="{FF2B5EF4-FFF2-40B4-BE49-F238E27FC236}">
                <a16:creationId xmlns:a16="http://schemas.microsoft.com/office/drawing/2014/main" id="{30525178-1894-02DF-01E1-778639B20D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03527" y="3922332"/>
            <a:ext cx="369332" cy="369332"/>
          </a:xfrm>
          <a:prstGeom prst="rect">
            <a:avLst/>
          </a:prstGeom>
        </p:spPr>
      </p:pic>
      <p:pic>
        <p:nvPicPr>
          <p:cNvPr id="30" name="Grafik 29" descr="Marke 1 mit einfarbiger Füllung">
            <a:extLst>
              <a:ext uri="{FF2B5EF4-FFF2-40B4-BE49-F238E27FC236}">
                <a16:creationId xmlns:a16="http://schemas.microsoft.com/office/drawing/2014/main" id="{39A92524-D900-CDDF-0A69-090052B9EB9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74139" y="2219521"/>
            <a:ext cx="369333" cy="369333"/>
          </a:xfrm>
          <a:prstGeom prst="rect">
            <a:avLst/>
          </a:prstGeom>
        </p:spPr>
      </p:pic>
      <p:pic>
        <p:nvPicPr>
          <p:cNvPr id="31" name="Grafik 30" descr="Marke 3 mit einfarbiger Füllung">
            <a:extLst>
              <a:ext uri="{FF2B5EF4-FFF2-40B4-BE49-F238E27FC236}">
                <a16:creationId xmlns:a16="http://schemas.microsoft.com/office/drawing/2014/main" id="{76C5FFB0-E653-650F-BF5C-31D955D9515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78885" y="5363868"/>
            <a:ext cx="369333" cy="369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307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5924E997-86F1-1593-ED4E-0392E48D5C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3267" y="1478111"/>
            <a:ext cx="6817542" cy="281498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9BA54F8-7E97-4ACC-A2E6-BB503B753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 anchor="ctr">
            <a:normAutofit/>
          </a:bodyPr>
          <a:lstStyle/>
          <a:p>
            <a:r>
              <a:rPr lang="de-CH" dirty="0"/>
              <a:t>Applikations-Objekte wiederherstellen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DD10D84-DCC0-4929-8EF3-0C195DD04E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0325" y="6387338"/>
            <a:ext cx="672075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6C6AE60A-B69C-4790-82F7-3882EDF23186}" type="slidenum">
              <a:rPr lang="de-DE" smtClean="0"/>
              <a:pPr>
                <a:spcAft>
                  <a:spcPts val="600"/>
                </a:spcAft>
              </a:pPr>
              <a:t>9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B332826-3DB0-F720-D986-723BBFD22BD2}"/>
              </a:ext>
            </a:extLst>
          </p:cNvPr>
          <p:cNvSpPr txBox="1"/>
          <p:nvPr/>
        </p:nvSpPr>
        <p:spPr>
          <a:xfrm>
            <a:off x="1991544" y="4934375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Objekte wiederherstellen</a:t>
            </a: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FD717178-4C03-DCD5-D75E-C21B3FAACCD8}"/>
              </a:ext>
            </a:extLst>
          </p:cNvPr>
          <p:cNvCxnSpPr>
            <a:cxnSpLocks/>
            <a:stCxn id="7" idx="3"/>
          </p:cNvCxnSpPr>
          <p:nvPr/>
        </p:nvCxnSpPr>
        <p:spPr>
          <a:xfrm flipV="1">
            <a:off x="4799856" y="3284984"/>
            <a:ext cx="2078940" cy="1834057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fik 14" descr="Marke 1 mit einfarbiger Füllung">
            <a:extLst>
              <a:ext uri="{FF2B5EF4-FFF2-40B4-BE49-F238E27FC236}">
                <a16:creationId xmlns:a16="http://schemas.microsoft.com/office/drawing/2014/main" id="{E9836DF5-8712-AF3C-1027-71DCA072CD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5360" y="1793881"/>
            <a:ext cx="369333" cy="369333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AAFD1166-A625-C57E-0A1C-002439752BDD}"/>
              </a:ext>
            </a:extLst>
          </p:cNvPr>
          <p:cNvSpPr txBox="1"/>
          <p:nvPr/>
        </p:nvSpPr>
        <p:spPr>
          <a:xfrm>
            <a:off x="609601" y="1779547"/>
            <a:ext cx="2174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Objekte auswählen</a:t>
            </a:r>
          </a:p>
        </p:txBody>
      </p: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4F86E96B-BB21-A9A9-3E44-BEE63144C9EE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2783633" y="1964213"/>
            <a:ext cx="3312367" cy="1248763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Grafik 22" descr="Abzeichen mit einfarbiger Füllung">
            <a:extLst>
              <a:ext uri="{FF2B5EF4-FFF2-40B4-BE49-F238E27FC236}">
                <a16:creationId xmlns:a16="http://schemas.microsoft.com/office/drawing/2014/main" id="{C3B6F92F-4811-2919-7EEE-AA5772D6E25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96965" y="4947447"/>
            <a:ext cx="369332" cy="369332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B31CB9FB-4017-4754-3BDB-4BF376BA218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56038" y="4514084"/>
            <a:ext cx="4061812" cy="1394581"/>
          </a:xfrm>
          <a:prstGeom prst="rect">
            <a:avLst/>
          </a:prstGeom>
        </p:spPr>
      </p:pic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F1F56015-B2EA-6396-6268-97720A7A1957}"/>
              </a:ext>
            </a:extLst>
          </p:cNvPr>
          <p:cNvCxnSpPr>
            <a:cxnSpLocks/>
            <a:stCxn id="21" idx="3"/>
          </p:cNvCxnSpPr>
          <p:nvPr/>
        </p:nvCxnSpPr>
        <p:spPr>
          <a:xfrm flipV="1">
            <a:off x="4799856" y="5463336"/>
            <a:ext cx="1872208" cy="36933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feld 20">
            <a:extLst>
              <a:ext uri="{FF2B5EF4-FFF2-40B4-BE49-F238E27FC236}">
                <a16:creationId xmlns:a16="http://schemas.microsoft.com/office/drawing/2014/main" id="{2A17ACD4-CC08-2574-6431-FBAF60DA56A1}"/>
              </a:ext>
            </a:extLst>
          </p:cNvPr>
          <p:cNvSpPr txBox="1"/>
          <p:nvPr/>
        </p:nvSpPr>
        <p:spPr>
          <a:xfrm>
            <a:off x="1487488" y="5648002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dirty="0"/>
              <a:t>Wiederherstellung erfolgreich</a:t>
            </a:r>
          </a:p>
        </p:txBody>
      </p:sp>
      <p:pic>
        <p:nvPicPr>
          <p:cNvPr id="24" name="Grafik 23" descr="Marke 3 mit einfarbiger Füllung">
            <a:extLst>
              <a:ext uri="{FF2B5EF4-FFF2-40B4-BE49-F238E27FC236}">
                <a16:creationId xmlns:a16="http://schemas.microsoft.com/office/drawing/2014/main" id="{15BA51A1-4FD1-FD89-77C1-E584191483E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89483" y="5660090"/>
            <a:ext cx="369333" cy="369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834987"/>
      </p:ext>
    </p:extLst>
  </p:cSld>
  <p:clrMapOvr>
    <a:masterClrMapping/>
  </p:clrMapOvr>
</p:sld>
</file>

<file path=ppt/theme/theme1.xml><?xml version="1.0" encoding="utf-8"?>
<a:theme xmlns:a="http://schemas.openxmlformats.org/drawingml/2006/main" name="FolienmasterBBB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enutzerdefinier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657EC4E4F5B59429A0294058D814CCB" ma:contentTypeVersion="2" ma:contentTypeDescription="Ein neues Dokument erstellen." ma:contentTypeScope="" ma:versionID="8a47da929841cf942d651f713e3afdaa">
  <xsd:schema xmlns:xsd="http://www.w3.org/2001/XMLSchema" xmlns:xs="http://www.w3.org/2001/XMLSchema" xmlns:p="http://schemas.microsoft.com/office/2006/metadata/properties" xmlns:ns2="29d7d916-f23c-4da1-926a-06f6ae5a8c6e" targetNamespace="http://schemas.microsoft.com/office/2006/metadata/properties" ma:root="true" ma:fieldsID="8c7361173647e1905ce78da48c15ef84" ns2:_="">
    <xsd:import namespace="29d7d916-f23c-4da1-926a-06f6ae5a8c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d7d916-f23c-4da1-926a-06f6ae5a8c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7D8BDE-C694-4EBB-95A3-AFB06ED0B7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2957D2-0D96-44AD-AA4A-CA82B39C702E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29d7d916-f23c-4da1-926a-06f6ae5a8c6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4D2601A-C635-4445-B75B-CCB0FD25FF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d7d916-f23c-4da1-926a-06f6ae5a8c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108</Words>
  <Application>Microsoft Office PowerPoint</Application>
  <PresentationFormat>Breitbild</PresentationFormat>
  <Paragraphs>45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Wingdings</vt:lpstr>
      <vt:lpstr>FolienmasterBBB</vt:lpstr>
      <vt:lpstr>Wiederherstellung von Dateien und Objekten</vt:lpstr>
      <vt:lpstr>Inhalt</vt:lpstr>
      <vt:lpstr>Vorhandene Sicherungen</vt:lpstr>
      <vt:lpstr>Wiederherstellung starten</vt:lpstr>
      <vt:lpstr>Auswahl festlegen</vt:lpstr>
      <vt:lpstr>Server auswählen</vt:lpstr>
      <vt:lpstr>Sicherung auswählen</vt:lpstr>
      <vt:lpstr>Dateien wiederherstellen</vt:lpstr>
      <vt:lpstr>Applikations-Objekte wiederherstellen</vt:lpstr>
    </vt:vector>
  </TitlesOfParts>
  <Manager/>
  <Company>Berufsfachschule Baden BBB, IT-School / www.bbbaden.ch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 PR_143_2708_Wiederherstellung</dc:title>
  <dc:subject>Modul 143</dc:subject>
  <dc:creator>Stefan Fähndrich</dc:creator>
  <dc:description>CC BY, https://creativecommons.org/licenses/by/4.0/deed.de</dc:description>
  <cp:lastModifiedBy>Benedikt.Sutter</cp:lastModifiedBy>
  <cp:revision>24</cp:revision>
  <dcterms:created xsi:type="dcterms:W3CDTF">2018-11-16T14:42:52Z</dcterms:created>
  <dcterms:modified xsi:type="dcterms:W3CDTF">2022-05-16T14:15:15Z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0x0101009657EC4E4F5B59429A0294058D814CCB</vt:lpwstr>
  </property>
</Properties>
</file>